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559675" cy="1069181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0339"/>
    <a:srgbClr val="B10061"/>
    <a:srgbClr val="FCE2FE"/>
    <a:srgbClr val="FFD5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3580" y="60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Sedláková" userId="840946bf-1b3c-4492-a1f8-197945a85d9c" providerId="ADAL" clId="{8B8D548E-6B6B-44B4-919C-3465282A1919}"/>
    <pc:docChg chg="custSel modSld">
      <pc:chgData name="Monika Sedláková" userId="840946bf-1b3c-4492-a1f8-197945a85d9c" providerId="ADAL" clId="{8B8D548E-6B6B-44B4-919C-3465282A1919}" dt="2024-03-27T13:24:31.756" v="523" actId="20577"/>
      <pc:docMkLst>
        <pc:docMk/>
      </pc:docMkLst>
      <pc:sldChg chg="addSp modSp">
        <pc:chgData name="Monika Sedláková" userId="840946bf-1b3c-4492-a1f8-197945a85d9c" providerId="ADAL" clId="{8B8D548E-6B6B-44B4-919C-3465282A1919}" dt="2024-03-27T13:24:31.756" v="523" actId="20577"/>
        <pc:sldMkLst>
          <pc:docMk/>
          <pc:sldMk cId="167469444" sldId="256"/>
        </pc:sldMkLst>
        <pc:spChg chg="mod">
          <ac:chgData name="Monika Sedláková" userId="840946bf-1b3c-4492-a1f8-197945a85d9c" providerId="ADAL" clId="{8B8D548E-6B6B-44B4-919C-3465282A1919}" dt="2024-03-27T11:55:11.278" v="443" actId="20577"/>
          <ac:spMkLst>
            <pc:docMk/>
            <pc:sldMk cId="167469444" sldId="256"/>
            <ac:spMk id="12" creationId="{9883CA82-210C-4DFE-B8D1-5B369EE83584}"/>
          </ac:spMkLst>
        </pc:spChg>
        <pc:spChg chg="mod">
          <ac:chgData name="Monika Sedláková" userId="840946bf-1b3c-4492-a1f8-197945a85d9c" providerId="ADAL" clId="{8B8D548E-6B6B-44B4-919C-3465282A1919}" dt="2024-03-27T13:24:31.756" v="523" actId="20577"/>
          <ac:spMkLst>
            <pc:docMk/>
            <pc:sldMk cId="167469444" sldId="256"/>
            <ac:spMk id="13" creationId="{A2EDB057-E403-465A-A670-6827080C2A76}"/>
          </ac:spMkLst>
        </pc:spChg>
        <pc:spChg chg="mod">
          <ac:chgData name="Monika Sedláková" userId="840946bf-1b3c-4492-a1f8-197945a85d9c" providerId="ADAL" clId="{8B8D548E-6B6B-44B4-919C-3465282A1919}" dt="2024-03-27T13:22:06.591" v="480" actId="20577"/>
          <ac:spMkLst>
            <pc:docMk/>
            <pc:sldMk cId="167469444" sldId="256"/>
            <ac:spMk id="14" creationId="{605BE513-5A3F-4FB9-84DF-7B7A2C613CA2}"/>
          </ac:spMkLst>
        </pc:spChg>
        <pc:spChg chg="add mod">
          <ac:chgData name="Monika Sedláková" userId="840946bf-1b3c-4492-a1f8-197945a85d9c" providerId="ADAL" clId="{8B8D548E-6B6B-44B4-919C-3465282A1919}" dt="2024-03-27T13:21:49.419" v="460" actId="20577"/>
          <ac:spMkLst>
            <pc:docMk/>
            <pc:sldMk cId="167469444" sldId="256"/>
            <ac:spMk id="15" creationId="{D06B8232-E640-4804-8625-0BD246C4D451}"/>
          </ac:spMkLst>
        </pc:spChg>
        <pc:spChg chg="mod">
          <ac:chgData name="Monika Sedláková" userId="840946bf-1b3c-4492-a1f8-197945a85d9c" providerId="ADAL" clId="{8B8D548E-6B6B-44B4-919C-3465282A1919}" dt="2024-03-27T13:22:20.668" v="502" actId="20577"/>
          <ac:spMkLst>
            <pc:docMk/>
            <pc:sldMk cId="167469444" sldId="256"/>
            <ac:spMk id="19" creationId="{47E9089A-5199-449C-86B1-9F4638805F6C}"/>
          </ac:spMkLst>
        </pc:spChg>
        <pc:graphicFrameChg chg="mod modGraphic">
          <ac:chgData name="Monika Sedláková" userId="840946bf-1b3c-4492-a1f8-197945a85d9c" providerId="ADAL" clId="{8B8D548E-6B6B-44B4-919C-3465282A1919}" dt="2024-03-27T10:50:39.613" v="353" actId="20577"/>
          <ac:graphicFrameMkLst>
            <pc:docMk/>
            <pc:sldMk cId="167469444" sldId="256"/>
            <ac:graphicFrameMk id="18" creationId="{1F9E0871-F0F7-4BEE-A900-49BA9579DD5F}"/>
          </ac:graphicFrameMkLst>
        </pc:graphicFrameChg>
        <pc:picChg chg="add mod modCrop">
          <ac:chgData name="Monika Sedláková" userId="840946bf-1b3c-4492-a1f8-197945a85d9c" providerId="ADAL" clId="{8B8D548E-6B6B-44B4-919C-3465282A1919}" dt="2024-03-27T11:02:21.504" v="440" actId="1036"/>
          <ac:picMkLst>
            <pc:docMk/>
            <pc:sldMk cId="167469444" sldId="256"/>
            <ac:picMk id="3" creationId="{57D5A7C0-5FCE-4F19-BA9A-1C99478A01D0}"/>
          </ac:picMkLst>
        </pc:picChg>
        <pc:picChg chg="mod">
          <ac:chgData name="Monika Sedláková" userId="840946bf-1b3c-4492-a1f8-197945a85d9c" providerId="ADAL" clId="{8B8D548E-6B6B-44B4-919C-3465282A1919}" dt="2024-03-27T11:02:10.260" v="428" actId="1036"/>
          <ac:picMkLst>
            <pc:docMk/>
            <pc:sldMk cId="167469444" sldId="256"/>
            <ac:picMk id="5" creationId="{07C755CA-450C-46FA-BF35-CDC3A5E4C830}"/>
          </ac:picMkLst>
        </pc:picChg>
        <pc:picChg chg="mod">
          <ac:chgData name="Monika Sedláková" userId="840946bf-1b3c-4492-a1f8-197945a85d9c" providerId="ADAL" clId="{8B8D548E-6B6B-44B4-919C-3465282A1919}" dt="2024-03-27T11:01:42.833" v="384" actId="1036"/>
          <ac:picMkLst>
            <pc:docMk/>
            <pc:sldMk cId="167469444" sldId="256"/>
            <ac:picMk id="7" creationId="{9B53EC3E-B9E8-44BE-9E23-AE4DE440DDF2}"/>
          </ac:picMkLst>
        </pc:picChg>
        <pc:picChg chg="mod">
          <ac:chgData name="Monika Sedláková" userId="840946bf-1b3c-4492-a1f8-197945a85d9c" providerId="ADAL" clId="{8B8D548E-6B6B-44B4-919C-3465282A1919}" dt="2024-03-27T11:01:54.775" v="406" actId="1036"/>
          <ac:picMkLst>
            <pc:docMk/>
            <pc:sldMk cId="167469444" sldId="256"/>
            <ac:picMk id="10" creationId="{F797F9FB-8DBC-407C-AC67-E12C623DC021}"/>
          </ac:picMkLst>
        </pc:picChg>
      </pc:sldChg>
    </pc:docChg>
  </pc:docChgLst>
  <pc:docChgLst>
    <pc:chgData name="Monika Sedláková" userId="840946bf-1b3c-4492-a1f8-197945a85d9c" providerId="ADAL" clId="{B525C862-8FA9-4AFA-8BB1-C5B7E8F26D2C}"/>
    <pc:docChg chg="undo custSel modSld">
      <pc:chgData name="Monika Sedláková" userId="840946bf-1b3c-4492-a1f8-197945a85d9c" providerId="ADAL" clId="{B525C862-8FA9-4AFA-8BB1-C5B7E8F26D2C}" dt="2024-03-27T10:00:02.106" v="307" actId="20577"/>
      <pc:docMkLst>
        <pc:docMk/>
      </pc:docMkLst>
      <pc:sldChg chg="addSp delSp modSp">
        <pc:chgData name="Monika Sedláková" userId="840946bf-1b3c-4492-a1f8-197945a85d9c" providerId="ADAL" clId="{B525C862-8FA9-4AFA-8BB1-C5B7E8F26D2C}" dt="2024-03-27T10:00:02.106" v="307" actId="20577"/>
        <pc:sldMkLst>
          <pc:docMk/>
          <pc:sldMk cId="167469444" sldId="256"/>
        </pc:sldMkLst>
        <pc:spChg chg="mod">
          <ac:chgData name="Monika Sedláková" userId="840946bf-1b3c-4492-a1f8-197945a85d9c" providerId="ADAL" clId="{B525C862-8FA9-4AFA-8BB1-C5B7E8F26D2C}" dt="2024-03-27T09:50:54.603" v="169" actId="1076"/>
          <ac:spMkLst>
            <pc:docMk/>
            <pc:sldMk cId="167469444" sldId="256"/>
            <ac:spMk id="13" creationId="{A2EDB057-E403-465A-A670-6827080C2A76}"/>
          </ac:spMkLst>
        </pc:spChg>
        <pc:spChg chg="mod">
          <ac:chgData name="Monika Sedláková" userId="840946bf-1b3c-4492-a1f8-197945a85d9c" providerId="ADAL" clId="{B525C862-8FA9-4AFA-8BB1-C5B7E8F26D2C}" dt="2024-03-27T09:51:35.908" v="172" actId="14100"/>
          <ac:spMkLst>
            <pc:docMk/>
            <pc:sldMk cId="167469444" sldId="256"/>
            <ac:spMk id="14" creationId="{605BE513-5A3F-4FB9-84DF-7B7A2C613CA2}"/>
          </ac:spMkLst>
        </pc:spChg>
        <pc:spChg chg="del mod">
          <ac:chgData name="Monika Sedláková" userId="840946bf-1b3c-4492-a1f8-197945a85d9c" providerId="ADAL" clId="{B525C862-8FA9-4AFA-8BB1-C5B7E8F26D2C}" dt="2024-03-27T09:47:15.162" v="149" actId="478"/>
          <ac:spMkLst>
            <pc:docMk/>
            <pc:sldMk cId="167469444" sldId="256"/>
            <ac:spMk id="15" creationId="{C270B1CD-3724-4EDC-A96B-8A976D6C862A}"/>
          </ac:spMkLst>
        </pc:spChg>
        <pc:spChg chg="mod">
          <ac:chgData name="Monika Sedláková" userId="840946bf-1b3c-4492-a1f8-197945a85d9c" providerId="ADAL" clId="{B525C862-8FA9-4AFA-8BB1-C5B7E8F26D2C}" dt="2024-03-27T10:00:02.106" v="307" actId="20577"/>
          <ac:spMkLst>
            <pc:docMk/>
            <pc:sldMk cId="167469444" sldId="256"/>
            <ac:spMk id="19" creationId="{47E9089A-5199-449C-86B1-9F4638805F6C}"/>
          </ac:spMkLst>
        </pc:spChg>
        <pc:spChg chg="mod">
          <ac:chgData name="Monika Sedláková" userId="840946bf-1b3c-4492-a1f8-197945a85d9c" providerId="ADAL" clId="{B525C862-8FA9-4AFA-8BB1-C5B7E8F26D2C}" dt="2024-03-27T09:59:14.403" v="295"/>
          <ac:spMkLst>
            <pc:docMk/>
            <pc:sldMk cId="167469444" sldId="256"/>
            <ac:spMk id="22" creationId="{7D2FEB2E-E9B3-40B3-B0D6-E9334649FA80}"/>
          </ac:spMkLst>
        </pc:spChg>
        <pc:graphicFrameChg chg="modGraphic">
          <ac:chgData name="Monika Sedláková" userId="840946bf-1b3c-4492-a1f8-197945a85d9c" providerId="ADAL" clId="{B525C862-8FA9-4AFA-8BB1-C5B7E8F26D2C}" dt="2024-03-27T09:52:19.441" v="175" actId="20577"/>
          <ac:graphicFrameMkLst>
            <pc:docMk/>
            <pc:sldMk cId="167469444" sldId="256"/>
            <ac:graphicFrameMk id="18" creationId="{1F9E0871-F0F7-4BEE-A900-49BA9579DD5F}"/>
          </ac:graphicFrameMkLst>
        </pc:graphicFrameChg>
        <pc:picChg chg="del mod">
          <ac:chgData name="Monika Sedláková" userId="840946bf-1b3c-4492-a1f8-197945a85d9c" providerId="ADAL" clId="{B525C862-8FA9-4AFA-8BB1-C5B7E8F26D2C}" dt="2024-03-27T09:43:27.193" v="125" actId="478"/>
          <ac:picMkLst>
            <pc:docMk/>
            <pc:sldMk cId="167469444" sldId="256"/>
            <ac:picMk id="3" creationId="{C640AA7F-0B71-4D50-86E8-08953270E861}"/>
          </ac:picMkLst>
        </pc:picChg>
        <pc:picChg chg="mod">
          <ac:chgData name="Monika Sedláková" userId="840946bf-1b3c-4492-a1f8-197945a85d9c" providerId="ADAL" clId="{B525C862-8FA9-4AFA-8BB1-C5B7E8F26D2C}" dt="2024-03-27T09:46:49.823" v="146" actId="1076"/>
          <ac:picMkLst>
            <pc:docMk/>
            <pc:sldMk cId="167469444" sldId="256"/>
            <ac:picMk id="5" creationId="{07C755CA-450C-46FA-BF35-CDC3A5E4C830}"/>
          </ac:picMkLst>
        </pc:picChg>
        <pc:picChg chg="add mod modCrop">
          <ac:chgData name="Monika Sedláková" userId="840946bf-1b3c-4492-a1f8-197945a85d9c" providerId="ADAL" clId="{B525C862-8FA9-4AFA-8BB1-C5B7E8F26D2C}" dt="2024-03-27T09:45:59.508" v="143" actId="732"/>
          <ac:picMkLst>
            <pc:docMk/>
            <pc:sldMk cId="167469444" sldId="256"/>
            <ac:picMk id="7" creationId="{9B53EC3E-B9E8-44BE-9E23-AE4DE440DDF2}"/>
          </ac:picMkLst>
        </pc:picChg>
        <pc:picChg chg="mod">
          <ac:chgData name="Monika Sedláková" userId="840946bf-1b3c-4492-a1f8-197945a85d9c" providerId="ADAL" clId="{B525C862-8FA9-4AFA-8BB1-C5B7E8F26D2C}" dt="2024-03-27T09:46:53.967" v="147" actId="1076"/>
          <ac:picMkLst>
            <pc:docMk/>
            <pc:sldMk cId="167469444" sldId="256"/>
            <ac:picMk id="10" creationId="{F797F9FB-8DBC-407C-AC67-E12C623DC02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3110C-F37B-4C4D-93E3-E05755274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326663-0491-4B39-BD2A-2C5396B164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FC5476-D898-4A63-857D-456458D87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5163-FBFA-4D59-9AF6-26B3C9B4F90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01A5A6-FC94-40D6-A8B9-DD5693B7B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970EB8-E4E5-4302-8017-39A6BCA07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8ABB-A371-47C0-B105-0F1BCA3752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73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AFE42-AC91-4FFB-BF65-BD388E056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26F584-D770-4D55-82A6-327F8118C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C73F21-F119-4B00-8228-269DEDC6D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5163-FBFA-4D59-9AF6-26B3C9B4F90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12DC22-F737-427C-AA94-EB4FE6CC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3EDE12-40EC-4540-AB85-0D0D94BC4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8ABB-A371-47C0-B105-0F1BCA3752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48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1BFB523-3A52-497D-BEB0-1EE16F7773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DD411C-437B-4D4C-838C-52635B7F3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A51043-E0C8-4ED9-89DD-BCEE48F20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5163-FBFA-4D59-9AF6-26B3C9B4F90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E9F728-6184-4899-9326-EAD580E40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7B8294-E4EC-4B3B-9941-9FA3F10CF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8ABB-A371-47C0-B105-0F1BCA3752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72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73C4F-EB80-43AD-AB5C-33E6D33A7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A6B7AF-D73B-456A-A53B-A30B6806E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425283-C05B-4CB8-8D4D-7DAC94413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5163-FBFA-4D59-9AF6-26B3C9B4F90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9E94C8-EBC5-4E39-AA31-072B99579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165513-9300-4052-ADF1-8994F852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8ABB-A371-47C0-B105-0F1BCA3752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0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DD51F-044A-4DBB-AAC9-13EE1BCBE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478C12-EA76-4E00-9BE0-E398133A6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ABA5AF-4BF9-4460-99D3-8DDE8B4C4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5163-FBFA-4D59-9AF6-26B3C9B4F90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6F345B-56A8-4DE7-A7DC-2C6D698C8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8418F9-281B-43B8-A2A1-597ED99A5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8ABB-A371-47C0-B105-0F1BCA3752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85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160CE-2271-4F99-8C45-2DBBD5B38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CF4AD2-0711-4D93-821B-E443B3049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366C92-80D8-4E12-8CA4-8542E527C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C54D76-9E28-48AC-A09F-281C55016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5163-FBFA-4D59-9AF6-26B3C9B4F90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FEA50F-8381-414E-A2EC-4C7973371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20C836-78F3-48B8-A331-043D44B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8ABB-A371-47C0-B105-0F1BCA3752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24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14148-BFED-47C6-A4E7-109CF338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855471-96EF-4CDE-8895-37935F3E7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8767F2-B536-498F-BD32-D60A0BFBF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DFF1819-7ACA-4D96-BE81-151D94A68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11A473D-E5A1-45E0-BECB-39A3B0662A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1D2DA6B-25FD-4795-B70B-5BA4EDEC0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5163-FBFA-4D59-9AF6-26B3C9B4F90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E715BBA-CCDD-4184-AFCD-E3EA8A19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3609E98-5813-443F-95B8-E2806230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8ABB-A371-47C0-B105-0F1BCA3752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53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30634-A04C-4289-96FD-E67FF0B96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0D0E539-7C0E-4FEB-9B6B-D1562301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5163-FBFA-4D59-9AF6-26B3C9B4F90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AEAFA70-E5D0-4EA9-BC08-20FE9738F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633A1D-7253-4C20-88C4-3AD39927E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8ABB-A371-47C0-B105-0F1BCA3752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16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3C86667-C7C2-4824-969B-39A1CCCF0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5163-FBFA-4D59-9AF6-26B3C9B4F90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05EB355-48EA-4468-8853-418BAAA39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A4601EA-DEA2-493B-9E5C-8C75C372C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8ABB-A371-47C0-B105-0F1BCA3752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98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664430-B91A-4F3C-99D6-906BFA9A6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0898CD-D148-410B-852C-D1CE82000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7828364-EAEB-4834-A5D5-2C4722F91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A585E3-B438-4CE7-BCD5-C6B87E91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5163-FBFA-4D59-9AF6-26B3C9B4F90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8860A0-6666-452D-80E3-01FB46090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751E22-49B5-4F9E-8F7E-DB7ADC220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8ABB-A371-47C0-B105-0F1BCA3752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92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0233FE-9880-4CD1-82B9-2422A9534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C7B22D9-2B3B-4EE2-946B-78323A4BB2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C211A2-FACA-4486-A60D-82256E1BF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5E8929-969B-494C-85F7-D53FD5C75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5163-FBFA-4D59-9AF6-26B3C9B4F90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A846EE-6703-42CB-B9D1-C595F471F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3EB1F2-3399-469D-808F-3E32D323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8ABB-A371-47C0-B105-0F1BCA3752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66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FCF1FAF-C829-4458-BD60-983F84E98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A635D0-9B62-4163-A9C7-80BEDFF5A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C9AD16-F068-4546-9781-49D87DB93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D5163-FBFA-4D59-9AF6-26B3C9B4F90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93D82D-A5F3-4863-A069-FE0B13AB24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B211F1-3421-486C-B379-175DFC29C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A8ABB-A371-47C0-B105-0F1BCA37522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20759B1-4883-4219-98E6-35B2089EB20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4505"/>
            <a:ext cx="7559675" cy="315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98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https://mbare.vse.cz/" TargetMode="External"/><Relationship Id="rId7" Type="http://schemas.openxmlformats.org/officeDocument/2006/relationships/image" Target="../media/image4.JPG"/><Relationship Id="rId2" Type="http://schemas.openxmlformats.org/officeDocument/2006/relationships/hyperlink" Target="https://www.vse.cz/wp-content/uploads/page/2419/planek_cz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hyperlink" Target="https://forms.office.com/e/KQbeggkA1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>
            <a:extLst>
              <a:ext uri="{FF2B5EF4-FFF2-40B4-BE49-F238E27FC236}">
                <a16:creationId xmlns:a16="http://schemas.microsoft.com/office/drawing/2014/main" id="{9883CA82-210C-4DFE-B8D1-5B369EE83584}"/>
              </a:ext>
            </a:extLst>
          </p:cNvPr>
          <p:cNvSpPr txBox="1"/>
          <p:nvPr/>
        </p:nvSpPr>
        <p:spPr>
          <a:xfrm>
            <a:off x="601580" y="1322496"/>
            <a:ext cx="3982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/4/</a:t>
            </a:r>
            <a:r>
              <a:rPr lang="cs-CZ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CD67CFE-B5EC-4C31-AA04-C621FFF390DB}"/>
              </a:ext>
            </a:extLst>
          </p:cNvPr>
          <p:cNvSpPr txBox="1"/>
          <p:nvPr/>
        </p:nvSpPr>
        <p:spPr>
          <a:xfrm>
            <a:off x="496303" y="3382940"/>
            <a:ext cx="4087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0" u="none" strike="noStrike" baseline="0" dirty="0">
                <a:solidFill>
                  <a:srgbClr val="B10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Program: </a:t>
            </a:r>
            <a:endParaRPr lang="cs-CZ" sz="2400" dirty="0">
              <a:solidFill>
                <a:srgbClr val="B100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Tabulka 18">
            <a:extLst>
              <a:ext uri="{FF2B5EF4-FFF2-40B4-BE49-F238E27FC236}">
                <a16:creationId xmlns:a16="http://schemas.microsoft.com/office/drawing/2014/main" id="{1F9E0871-F0F7-4BEE-A900-49BA9579D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398346"/>
              </p:ext>
            </p:extLst>
          </p:nvPr>
        </p:nvGraphicFramePr>
        <p:xfrm>
          <a:off x="463743" y="3825825"/>
          <a:ext cx="6664495" cy="169350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24708">
                  <a:extLst>
                    <a:ext uri="{9D8B030D-6E8A-4147-A177-3AD203B41FA5}">
                      <a16:colId xmlns:a16="http://schemas.microsoft.com/office/drawing/2014/main" val="793045691"/>
                    </a:ext>
                  </a:extLst>
                </a:gridCol>
                <a:gridCol w="5539787">
                  <a:extLst>
                    <a:ext uri="{9D8B030D-6E8A-4147-A177-3AD203B41FA5}">
                      <a16:colId xmlns:a16="http://schemas.microsoft.com/office/drawing/2014/main" val="675021796"/>
                    </a:ext>
                  </a:extLst>
                </a:gridCol>
              </a:tblGrid>
              <a:tr h="520027">
                <a:tc>
                  <a:txBody>
                    <a:bodyPr/>
                    <a:lstStyle/>
                    <a:p>
                      <a:r>
                        <a:rPr lang="cs-CZ" sz="1300" b="1" dirty="0">
                          <a:solidFill>
                            <a:srgbClr val="B100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15:00–16:00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3503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programu MBARE- Barbora Rýdlová, Jaroslav Kaizr a Tomáš Juríček; prezenčně v NB 177A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37072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r>
                        <a:rPr lang="cs-CZ" sz="1300" b="1" dirty="0">
                          <a:solidFill>
                            <a:srgbClr val="B100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16:00–17:15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3503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ukázka „malých obhajob“ developerského projektu jednotlivých týmů MBARE 6; prezenčně v NB 177A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155383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r>
                        <a:rPr lang="cs-CZ" sz="1300" b="1" dirty="0">
                          <a:solidFill>
                            <a:srgbClr val="B100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17:30–19:00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3503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ukázka výuky – přímý vstup na část přednášky Daně v nemovitostech lektorek programu MBARE – Ing. Tereza Gebauer a Mgr. Catherine Slavíčková; prezenčně v NB 177B</a:t>
                      </a:r>
                      <a:r>
                        <a:rPr lang="cs-CZ" sz="1300" b="0" dirty="0">
                          <a:solidFill>
                            <a:srgbClr val="35033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187084"/>
                  </a:ext>
                </a:extLst>
              </a:tr>
            </a:tbl>
          </a:graphicData>
        </a:graphic>
      </p:graphicFrame>
      <p:sp>
        <p:nvSpPr>
          <p:cNvPr id="19" name="TextovéPole 18">
            <a:extLst>
              <a:ext uri="{FF2B5EF4-FFF2-40B4-BE49-F238E27FC236}">
                <a16:creationId xmlns:a16="http://schemas.microsoft.com/office/drawing/2014/main" id="{47E9089A-5199-449C-86B1-9F4638805F6C}"/>
              </a:ext>
            </a:extLst>
          </p:cNvPr>
          <p:cNvSpPr txBox="1"/>
          <p:nvPr/>
        </p:nvSpPr>
        <p:spPr>
          <a:xfrm>
            <a:off x="1560617" y="6530903"/>
            <a:ext cx="55676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b="1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Ing. Tereza Gebauer</a:t>
            </a:r>
            <a:endParaRPr lang="cs-CZ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000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Tereza je ředitelka v daňovém oddělení společnosti Deloitte v České republice. V oblasti daňového a transakčního poradenství působí již více než dvanáct let. Specializuje se na daňové a účetní aspekty M&amp;A transakcí a restrukturalizací, </a:t>
            </a:r>
            <a:r>
              <a:rPr lang="cs-CZ" sz="1000" dirty="0" err="1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due</a:t>
            </a:r>
            <a:r>
              <a:rPr lang="cs-CZ" sz="1000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diligence procesy, problematiku mezinárodního zdanění a daně z příjmu právnických osob.</a:t>
            </a:r>
            <a:endParaRPr lang="cs-CZ" sz="1000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7D2FEB2E-E9B3-40B3-B0D6-E9334649FA80}"/>
              </a:ext>
            </a:extLst>
          </p:cNvPr>
          <p:cNvSpPr txBox="1"/>
          <p:nvPr/>
        </p:nvSpPr>
        <p:spPr>
          <a:xfrm>
            <a:off x="704849" y="9541141"/>
            <a:ext cx="6391274" cy="1125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cs-CZ" sz="1050" b="1" dirty="0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Dotazy můžete zasílat prostřednictvím </a:t>
            </a:r>
            <a:r>
              <a:rPr lang="cs-CZ" sz="1050" b="1" dirty="0" err="1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Slido</a:t>
            </a:r>
            <a:r>
              <a:rPr lang="cs-CZ" sz="1050" b="1" dirty="0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#DODMBARE25</a:t>
            </a:r>
          </a:p>
          <a:p>
            <a:pPr>
              <a:lnSpc>
                <a:spcPct val="130000"/>
              </a:lnSpc>
            </a:pPr>
            <a:r>
              <a:rPr lang="cs-CZ" sz="1050" b="1" dirty="0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Prezentace proběhne v </a:t>
            </a:r>
            <a:r>
              <a:rPr lang="cs-CZ" sz="1050" b="1" dirty="0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Nové budově VŠE</a:t>
            </a:r>
            <a:r>
              <a:rPr lang="cs-CZ" sz="1050" b="1" dirty="0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1. patro místnost NB 177A/B.</a:t>
            </a:r>
          </a:p>
          <a:p>
            <a:pPr algn="l">
              <a:lnSpc>
                <a:spcPct val="130000"/>
              </a:lnSpc>
            </a:pPr>
            <a:r>
              <a:rPr lang="cs-CZ" sz="1050" b="1" i="0" u="none" strike="noStrike" baseline="0" dirty="0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Podrobné informace a registraci na </a:t>
            </a:r>
            <a:r>
              <a:rPr lang="cs-CZ" sz="1050" b="1" i="0" u="none" strike="noStrike" baseline="0" dirty="0" err="1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</a:t>
            </a:r>
            <a:r>
              <a:rPr lang="cs-CZ" sz="1050" b="1" i="0" u="none" strike="noStrike" baseline="0" dirty="0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naleznete na webových stránkách </a:t>
            </a:r>
            <a:r>
              <a:rPr lang="cs-CZ" sz="1050" b="1" i="0" u="none" strike="noStrike" baseline="0" dirty="0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https://mbare.vse.cz/</a:t>
            </a:r>
            <a:endParaRPr lang="cs-CZ" sz="1050" b="1" i="0" u="none" strike="noStrike" baseline="0" dirty="0">
              <a:solidFill>
                <a:srgbClr val="3503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30000"/>
              </a:lnSpc>
            </a:pPr>
            <a:r>
              <a:rPr lang="cs-CZ" sz="1050" b="1" i="0" u="none" strike="noStrike" baseline="0" dirty="0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účast na </a:t>
            </a:r>
            <a:r>
              <a:rPr lang="cs-CZ" sz="1050" b="1" i="0" u="none" strike="noStrike" baseline="0" dirty="0" err="1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</a:t>
            </a:r>
            <a:r>
              <a:rPr lang="cs-CZ" sz="1050" b="1" i="0" u="none" strike="noStrike" baseline="0" dirty="0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včetně přednášky se prosím zaregistrujte </a:t>
            </a:r>
            <a:r>
              <a:rPr lang="cs-CZ" sz="1050" b="1" i="0" u="none" strike="noStrike" baseline="0" dirty="0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zde</a:t>
            </a:r>
            <a:r>
              <a:rPr lang="cs-CZ" sz="1050" b="1" i="0" u="none" strike="noStrike" baseline="0" dirty="0">
                <a:solidFill>
                  <a:srgbClr val="3503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lnSpc>
                <a:spcPct val="130000"/>
              </a:lnSpc>
            </a:pPr>
            <a:endParaRPr lang="cs-CZ" sz="1050" dirty="0">
              <a:solidFill>
                <a:srgbClr val="350339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7C755CA-450C-46FA-BF35-CDC3A5E4C8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69" y="5571138"/>
            <a:ext cx="713373" cy="914347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A2EDB057-E403-465A-A670-6827080C2A76}"/>
              </a:ext>
            </a:extLst>
          </p:cNvPr>
          <p:cNvSpPr txBox="1"/>
          <p:nvPr/>
        </p:nvSpPr>
        <p:spPr>
          <a:xfrm>
            <a:off x="1560618" y="7534490"/>
            <a:ext cx="5335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b="1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Ing. Tomáš Juríček, PhD, M.B.A., D.B.A., M.B.A.</a:t>
            </a:r>
            <a:endParaRPr lang="cs-CZ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000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Tomáš je v MBARE zodpovědný za developerské projekty a vnitřní komunikaci. </a:t>
            </a:r>
          </a:p>
          <a:p>
            <a:pPr algn="just">
              <a:spcAft>
                <a:spcPts val="0"/>
              </a:spcAft>
            </a:pPr>
            <a:r>
              <a:rPr lang="cs-CZ" sz="1000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 </a:t>
            </a:r>
            <a:r>
              <a:rPr lang="cs-CZ" sz="1000" dirty="0" err="1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developmentu</a:t>
            </a:r>
            <a:r>
              <a:rPr lang="cs-CZ" sz="1000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působí již řadu let především na Slovensku, dříve v nadnárodní společnosti HB </a:t>
            </a:r>
            <a:r>
              <a:rPr lang="cs-CZ" sz="1000" dirty="0" err="1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Reavis</a:t>
            </a:r>
            <a:r>
              <a:rPr lang="cs-CZ" sz="1000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 nyní ve společnosti </a:t>
            </a:r>
            <a:r>
              <a:rPr lang="cs-CZ" sz="1000" dirty="0" err="1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Immocap</a:t>
            </a:r>
            <a:r>
              <a:rPr lang="cs-CZ" sz="1000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kde má na starost několik velkých projektů. </a:t>
            </a:r>
            <a:endParaRPr lang="cs-CZ" sz="1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05BE513-5A3F-4FB9-84DF-7B7A2C613CA2}"/>
              </a:ext>
            </a:extLst>
          </p:cNvPr>
          <p:cNvSpPr txBox="1"/>
          <p:nvPr/>
        </p:nvSpPr>
        <p:spPr>
          <a:xfrm>
            <a:off x="1585824" y="5582367"/>
            <a:ext cx="5612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b="1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Ing. Barbora  Rýdlová, Ph.D., vedoucí katedry financí a oceňování podniku, VŠE v Praze</a:t>
            </a:r>
          </a:p>
          <a:p>
            <a:pPr algn="just">
              <a:spcAft>
                <a:spcPts val="0"/>
              </a:spcAft>
            </a:pPr>
            <a:r>
              <a:rPr lang="cs-CZ" sz="1000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Barbora je akademickou ředitelkou programu MBA Nemovitosti a jejich oceňování, který spolu s kolegy na FFÚ VŠE vybudovala. Program získal mezinárodní profesní akreditaci RICS a těší se velkému zájmu subjektů na realitním trhu. Působí jako znalec v oboru oceňování podniků, cenných papírů a nehmotného majetku.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B53EC3E-B9E8-44BE-9E23-AE4DE440DDF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84" t="7043" r="4309" b="1"/>
          <a:stretch/>
        </p:blipFill>
        <p:spPr>
          <a:xfrm>
            <a:off x="431436" y="7524597"/>
            <a:ext cx="745806" cy="80233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57D5A7C0-5FCE-4F19-BA9A-1C99478A01D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9" t="11318" r="13497" b="22862"/>
          <a:stretch/>
        </p:blipFill>
        <p:spPr>
          <a:xfrm>
            <a:off x="432919" y="8416385"/>
            <a:ext cx="744323" cy="888300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D06B8232-E640-4804-8625-0BD246C4D451}"/>
              </a:ext>
            </a:extLst>
          </p:cNvPr>
          <p:cNvSpPr txBox="1"/>
          <p:nvPr/>
        </p:nvSpPr>
        <p:spPr>
          <a:xfrm>
            <a:off x="1560618" y="8442911"/>
            <a:ext cx="53356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b="1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Ing. Jaroslav </a:t>
            </a:r>
            <a:r>
              <a:rPr lang="cs-CZ" sz="1000" b="1" dirty="0" err="1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Kaizr</a:t>
            </a:r>
            <a:r>
              <a:rPr lang="cs-CZ" sz="1000" b="1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Ph.D., MRICS</a:t>
            </a:r>
            <a:endParaRPr lang="cs-CZ" sz="1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000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Jaroslav je vedoucím lektorem předmětu Trh s nemovitostmi, má více než 20 let zkušeností v oboru komerčních nemovitostí. Od roku 2017 se zabýval založením průmyslového týmu české a slovenské pobočky </a:t>
            </a:r>
            <a:r>
              <a:rPr lang="cs-CZ" sz="1000" dirty="0" err="1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Savills</a:t>
            </a:r>
            <a:r>
              <a:rPr lang="cs-CZ" sz="1000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V roce 2020 se stal partnerem a spolumajitelem developerské a investorské skupiny </a:t>
            </a:r>
            <a:r>
              <a:rPr lang="cs-CZ" sz="1000" dirty="0" err="1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Demaco</a:t>
            </a:r>
            <a:r>
              <a:rPr lang="cs-CZ" sz="1000" dirty="0">
                <a:solidFill>
                  <a:srgbClr val="B1006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cs-CZ" sz="1000" dirty="0"/>
          </a:p>
        </p:txBody>
      </p:sp>
      <p:pic>
        <p:nvPicPr>
          <p:cNvPr id="4" name="Obrázek 3" descr="Obsah obrázku Lidská tvář, osoba, oblečení, úsměv&#10;&#10;Obsah vygenerovaný umělou inteligencí může být nesprávný.">
            <a:extLst>
              <a:ext uri="{FF2B5EF4-FFF2-40B4-BE49-F238E27FC236}">
                <a16:creationId xmlns:a16="http://schemas.microsoft.com/office/drawing/2014/main" id="{B7B15DD9-A51D-2C18-FE19-5BEFC52906C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258"/>
          <a:stretch/>
        </p:blipFill>
        <p:spPr>
          <a:xfrm>
            <a:off x="463869" y="6548520"/>
            <a:ext cx="772281" cy="913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694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80f5c2f-ff55-4fbf-93ab-069acf709c6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848C572ADC8F4FABDACC6D57E8E539" ma:contentTypeVersion="18" ma:contentTypeDescription="Vytvoří nový dokument" ma:contentTypeScope="" ma:versionID="2c22c42588b4faa4cc9e04d81e60625e">
  <xsd:schema xmlns:xsd="http://www.w3.org/2001/XMLSchema" xmlns:xs="http://www.w3.org/2001/XMLSchema" xmlns:p="http://schemas.microsoft.com/office/2006/metadata/properties" xmlns:ns3="480f5c2f-ff55-4fbf-93ab-069acf709c69" xmlns:ns4="4989a685-083d-41b6-9490-e7a56aaf904a" targetNamespace="http://schemas.microsoft.com/office/2006/metadata/properties" ma:root="true" ma:fieldsID="2a19e0139c5e2bc41e4267e46bbf45d2" ns3:_="" ns4:_="">
    <xsd:import namespace="480f5c2f-ff55-4fbf-93ab-069acf709c69"/>
    <xsd:import namespace="4989a685-083d-41b6-9490-e7a56aaf90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0f5c2f-ff55-4fbf-93ab-069acf709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9a685-083d-41b6-9490-e7a56aaf904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4A220E-D515-49BE-A208-F0BC6B9F4D58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www.w3.org/XML/1998/namespace"/>
    <ds:schemaRef ds:uri="4989a685-083d-41b6-9490-e7a56aaf904a"/>
    <ds:schemaRef ds:uri="http://schemas.openxmlformats.org/package/2006/metadata/core-properties"/>
    <ds:schemaRef ds:uri="http://schemas.microsoft.com/office/infopath/2007/PartnerControls"/>
    <ds:schemaRef ds:uri="480f5c2f-ff55-4fbf-93ab-069acf709c69"/>
  </ds:schemaRefs>
</ds:datastoreItem>
</file>

<file path=customXml/itemProps2.xml><?xml version="1.0" encoding="utf-8"?>
<ds:datastoreItem xmlns:ds="http://schemas.openxmlformats.org/officeDocument/2006/customXml" ds:itemID="{F9B1DBE9-D267-4C77-93DF-FBFCEDFE23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C3B5F4-BAA2-4DB8-82B9-D73C9FD329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0f5c2f-ff55-4fbf-93ab-069acf709c69"/>
    <ds:schemaRef ds:uri="4989a685-083d-41b6-9490-e7a56aaf90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370</Words>
  <Application>Microsoft Office PowerPoint</Application>
  <PresentationFormat>Vlastní</PresentationFormat>
  <Paragraphs>21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daniel.hamernik@duckdesign.cz</dc:creator>
  <cp:lastModifiedBy>Martin Štolc</cp:lastModifiedBy>
  <cp:revision>29</cp:revision>
  <dcterms:created xsi:type="dcterms:W3CDTF">2022-02-22T22:29:19Z</dcterms:created>
  <dcterms:modified xsi:type="dcterms:W3CDTF">2025-02-19T15:48:20Z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0x0101004B848C572ADC8F4FABDACC6D57E8E539</vt:lpwstr>
  </property>
</Properties>
</file>